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9884" autoAdjust="0"/>
  </p:normalViewPr>
  <p:slideViewPr>
    <p:cSldViewPr snapToGrid="0">
      <p:cViewPr varScale="1">
        <p:scale>
          <a:sx n="92" d="100"/>
          <a:sy n="92" d="100"/>
        </p:scale>
        <p:origin x="12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826DE-872C-4125-BEAF-409E5FED965D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DCE10-1ACD-4A6A-A3E5-6D48AE2E9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94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house on </a:t>
            </a:r>
            <a:r>
              <a:rPr lang="en-US" smtClean="0"/>
              <a:t>Hervey where it all began.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DCE10-1ACD-4A6A-A3E5-6D48AE2E9E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75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winner of the “pretty baby” contest at one</a:t>
            </a:r>
            <a:r>
              <a:rPr lang="en-US" baseline="0" dirty="0" smtClean="0"/>
              <a:t> year old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DCE10-1ACD-4A6A-A3E5-6D48AE2E9E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31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grandfather, mother and grandmother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DCE10-1ACD-4A6A-A3E5-6D48AE2E9E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19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Clinton in pre-school on the far left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DCE10-1ACD-4A6A-A3E5-6D48AE2E9E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75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the circumstances surrounding his upbringing</a:t>
            </a:r>
            <a:r>
              <a:rPr lang="en-US" baseline="0" dirty="0" smtClean="0"/>
              <a:t> prepared and propelled him to the top office in the country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DCE10-1ACD-4A6A-A3E5-6D48AE2E9E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96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10176-21B1-4978-9570-DD2E4542C987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2254-E107-46D5-8FAE-A70698E5E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7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10176-21B1-4978-9570-DD2E4542C987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2254-E107-46D5-8FAE-A70698E5E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91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10176-21B1-4978-9570-DD2E4542C987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2254-E107-46D5-8FAE-A70698E5E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16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10176-21B1-4978-9570-DD2E4542C987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2254-E107-46D5-8FAE-A70698E5E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66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10176-21B1-4978-9570-DD2E4542C987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2254-E107-46D5-8FAE-A70698E5E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39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10176-21B1-4978-9570-DD2E4542C987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2254-E107-46D5-8FAE-A70698E5E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5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10176-21B1-4978-9570-DD2E4542C987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2254-E107-46D5-8FAE-A70698E5E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7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10176-21B1-4978-9570-DD2E4542C987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2254-E107-46D5-8FAE-A70698E5E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11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10176-21B1-4978-9570-DD2E4542C987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2254-E107-46D5-8FAE-A70698E5EF6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22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10176-21B1-4978-9570-DD2E4542C987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2254-E107-46D5-8FAE-A70698E5E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76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10176-21B1-4978-9570-DD2E4542C987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2254-E107-46D5-8FAE-A70698E5E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8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10176-21B1-4978-9570-DD2E4542C987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92254-E107-46D5-8FAE-A70698E5E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8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tif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892" y="972589"/>
            <a:ext cx="7847214" cy="5885411"/>
          </a:xfrm>
          <a:prstGeom prst="rect">
            <a:avLst/>
          </a:prstGeom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77" y="1288476"/>
            <a:ext cx="2817765" cy="154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96" y="3055950"/>
            <a:ext cx="2870126" cy="373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77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434" y="1001683"/>
            <a:ext cx="4248211" cy="585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23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24" y="1015982"/>
            <a:ext cx="4185458" cy="58420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943" y="1239946"/>
            <a:ext cx="3300152" cy="47578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008" y="1122217"/>
            <a:ext cx="3968948" cy="545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60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614" y="1029196"/>
            <a:ext cx="8212975" cy="581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5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095" y="1054417"/>
            <a:ext cx="9696103" cy="565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7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57</Words>
  <Application>Microsoft Office PowerPoint</Application>
  <PresentationFormat>Widescreen</PresentationFormat>
  <Paragraphs>10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Park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Simpson, Michael G</dc:creator>
  <cp:lastModifiedBy>Simpson, Michael G</cp:lastModifiedBy>
  <cp:revision>7</cp:revision>
  <dcterms:created xsi:type="dcterms:W3CDTF">2018-04-19T19:58:40Z</dcterms:created>
  <dcterms:modified xsi:type="dcterms:W3CDTF">2018-08-09T15:22:52Z</dcterms:modified>
</cp:coreProperties>
</file>